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9" r:id="rId2"/>
    <p:sldId id="333" r:id="rId3"/>
    <p:sldId id="334" r:id="rId4"/>
    <p:sldId id="299" r:id="rId5"/>
    <p:sldId id="467" r:id="rId6"/>
    <p:sldId id="468" r:id="rId7"/>
    <p:sldId id="469" r:id="rId8"/>
    <p:sldId id="470" r:id="rId9"/>
    <p:sldId id="471" r:id="rId10"/>
    <p:sldId id="376" r:id="rId11"/>
    <p:sldId id="315" r:id="rId12"/>
    <p:sldId id="377" r:id="rId13"/>
    <p:sldId id="378" r:id="rId14"/>
    <p:sldId id="379" r:id="rId15"/>
    <p:sldId id="289" r:id="rId16"/>
    <p:sldId id="395" r:id="rId17"/>
    <p:sldId id="396" r:id="rId18"/>
    <p:sldId id="370" r:id="rId19"/>
    <p:sldId id="294" r:id="rId20"/>
    <p:sldId id="295" r:id="rId21"/>
    <p:sldId id="402" r:id="rId22"/>
    <p:sldId id="265" r:id="rId23"/>
    <p:sldId id="267" r:id="rId24"/>
    <p:sldId id="266" r:id="rId25"/>
    <p:sldId id="322" r:id="rId26"/>
    <p:sldId id="323" r:id="rId27"/>
    <p:sldId id="324" r:id="rId28"/>
    <p:sldId id="328" r:id="rId29"/>
    <p:sldId id="263" r:id="rId30"/>
    <p:sldId id="269" r:id="rId31"/>
    <p:sldId id="399" r:id="rId32"/>
    <p:sldId id="331" r:id="rId33"/>
    <p:sldId id="332" r:id="rId34"/>
    <p:sldId id="341" r:id="rId35"/>
    <p:sldId id="392" r:id="rId36"/>
    <p:sldId id="400" r:id="rId37"/>
    <p:sldId id="335" r:id="rId38"/>
    <p:sldId id="290" r:id="rId39"/>
    <p:sldId id="270" r:id="rId40"/>
    <p:sldId id="374" r:id="rId41"/>
    <p:sldId id="375" r:id="rId42"/>
    <p:sldId id="393" r:id="rId43"/>
    <p:sldId id="272" r:id="rId44"/>
    <p:sldId id="313" r:id="rId45"/>
    <p:sldId id="428" r:id="rId46"/>
    <p:sldId id="427" r:id="rId47"/>
    <p:sldId id="271" r:id="rId48"/>
    <p:sldId id="373" r:id="rId49"/>
    <p:sldId id="275" r:id="rId50"/>
    <p:sldId id="305" r:id="rId51"/>
    <p:sldId id="306" r:id="rId52"/>
    <p:sldId id="463" r:id="rId53"/>
    <p:sldId id="459" r:id="rId54"/>
    <p:sldId id="357" r:id="rId55"/>
    <p:sldId id="381" r:id="rId56"/>
    <p:sldId id="383" r:id="rId57"/>
    <p:sldId id="466" r:id="rId58"/>
    <p:sldId id="382" r:id="rId59"/>
    <p:sldId id="384" r:id="rId60"/>
    <p:sldId id="421" r:id="rId61"/>
    <p:sldId id="450" r:id="rId62"/>
    <p:sldId id="451" r:id="rId63"/>
    <p:sldId id="452" r:id="rId64"/>
    <p:sldId id="453" r:id="rId65"/>
    <p:sldId id="389" r:id="rId66"/>
    <p:sldId id="349" r:id="rId67"/>
    <p:sldId id="343" r:id="rId68"/>
    <p:sldId id="350" r:id="rId69"/>
    <p:sldId id="449" r:id="rId70"/>
    <p:sldId id="342" r:id="rId71"/>
    <p:sldId id="371" r:id="rId72"/>
    <p:sldId id="365" r:id="rId73"/>
    <p:sldId id="419" r:id="rId74"/>
    <p:sldId id="420" r:id="rId75"/>
    <p:sldId id="439" r:id="rId76"/>
    <p:sldId id="457" r:id="rId77"/>
    <p:sldId id="429" r:id="rId78"/>
    <p:sldId id="458" r:id="rId79"/>
    <p:sldId id="430" r:id="rId80"/>
    <p:sldId id="412" r:id="rId81"/>
    <p:sldId id="431" r:id="rId82"/>
    <p:sldId id="432" r:id="rId83"/>
    <p:sldId id="414" r:id="rId84"/>
    <p:sldId id="461" r:id="rId85"/>
    <p:sldId id="464" r:id="rId86"/>
    <p:sldId id="422" r:id="rId87"/>
    <p:sldId id="415" r:id="rId88"/>
    <p:sldId id="424" r:id="rId89"/>
    <p:sldId id="423" r:id="rId90"/>
    <p:sldId id="416" r:id="rId91"/>
    <p:sldId id="447" r:id="rId92"/>
    <p:sldId id="448" r:id="rId93"/>
    <p:sldId id="417" r:id="rId94"/>
    <p:sldId id="433" r:id="rId95"/>
    <p:sldId id="434" r:id="rId96"/>
    <p:sldId id="436" r:id="rId97"/>
    <p:sldId id="435" r:id="rId98"/>
    <p:sldId id="456" r:id="rId99"/>
    <p:sldId id="437" r:id="rId100"/>
    <p:sldId id="438" r:id="rId101"/>
    <p:sldId id="388" r:id="rId102"/>
    <p:sldId id="397" r:id="rId103"/>
    <p:sldId id="440" r:id="rId104"/>
    <p:sldId id="443" r:id="rId105"/>
    <p:sldId id="442" r:id="rId106"/>
    <p:sldId id="441" r:id="rId107"/>
    <p:sldId id="465" r:id="rId108"/>
    <p:sldId id="472" r:id="rId109"/>
    <p:sldId id="444" r:id="rId110"/>
    <p:sldId id="445" r:id="rId111"/>
    <p:sldId id="446" r:id="rId112"/>
    <p:sldId id="473" r:id="rId113"/>
    <p:sldId id="257" r:id="rId114"/>
    <p:sldId id="404" r:id="rId115"/>
    <p:sldId id="372" r:id="rId1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AA"/>
    <a:srgbClr val="FFE8C8"/>
    <a:srgbClr val="FFC96F"/>
    <a:srgbClr val="FFA62F"/>
    <a:srgbClr val="97BE5A"/>
    <a:srgbClr val="3ABEF9"/>
    <a:srgbClr val="FFFFFF"/>
    <a:srgbClr val="A7E6FF"/>
    <a:srgbClr val="8C4FFF"/>
    <a:srgbClr val="A98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2614" autoAdjust="0"/>
  </p:normalViewPr>
  <p:slideViewPr>
    <p:cSldViewPr snapToGrid="0">
      <p:cViewPr varScale="1">
        <p:scale>
          <a:sx n="73" d="100"/>
          <a:sy n="73" d="100"/>
        </p:scale>
        <p:origin x="54" y="540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1.svg"/><Relationship Id="rId7" Type="http://schemas.openxmlformats.org/officeDocument/2006/relationships/image" Target="../media/image24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4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svg"/><Relationship Id="rId3" Type="http://schemas.openxmlformats.org/officeDocument/2006/relationships/image" Target="../media/image11.svg"/><Relationship Id="rId7" Type="http://schemas.openxmlformats.org/officeDocument/2006/relationships/image" Target="../media/image255.svg"/><Relationship Id="rId12" Type="http://schemas.openxmlformats.org/officeDocument/2006/relationships/image" Target="../media/image2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9.svg"/><Relationship Id="rId5" Type="http://schemas.openxmlformats.org/officeDocument/2006/relationships/image" Target="../media/image13.svg"/><Relationship Id="rId15" Type="http://schemas.openxmlformats.org/officeDocument/2006/relationships/image" Target="../media/image263.svg"/><Relationship Id="rId10" Type="http://schemas.openxmlformats.org/officeDocument/2006/relationships/image" Target="../media/image258.png"/><Relationship Id="rId4" Type="http://schemas.openxmlformats.org/officeDocument/2006/relationships/image" Target="../media/image12.png"/><Relationship Id="rId9" Type="http://schemas.openxmlformats.org/officeDocument/2006/relationships/image" Target="../media/image257.svg"/><Relationship Id="rId14" Type="http://schemas.openxmlformats.org/officeDocument/2006/relationships/image" Target="../media/image26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6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sv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svg"/><Relationship Id="rId7" Type="http://schemas.openxmlformats.org/officeDocument/2006/relationships/image" Target="../media/image3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sv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10" Type="http://schemas.openxmlformats.org/officeDocument/2006/relationships/image" Target="../media/image32.svg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1.svg"/><Relationship Id="rId7" Type="http://schemas.openxmlformats.org/officeDocument/2006/relationships/image" Target="../media/image41.svg"/><Relationship Id="rId12" Type="http://schemas.openxmlformats.org/officeDocument/2006/relationships/image" Target="../media/image4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13.svg"/><Relationship Id="rId10" Type="http://schemas.openxmlformats.org/officeDocument/2006/relationships/image" Target="../media/image44.svg"/><Relationship Id="rId4" Type="http://schemas.openxmlformats.org/officeDocument/2006/relationships/image" Target="../media/image12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svg"/><Relationship Id="rId7" Type="http://schemas.openxmlformats.org/officeDocument/2006/relationships/image" Target="../media/image5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svg"/><Relationship Id="rId7" Type="http://schemas.openxmlformats.org/officeDocument/2006/relationships/image" Target="../media/image5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5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svg"/><Relationship Id="rId7" Type="http://schemas.openxmlformats.org/officeDocument/2006/relationships/image" Target="../media/image5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2.svg"/><Relationship Id="rId2" Type="http://schemas.openxmlformats.org/officeDocument/2006/relationships/image" Target="../media/image1.png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1.png"/><Relationship Id="rId5" Type="http://schemas.openxmlformats.org/officeDocument/2006/relationships/image" Target="../media/image4.svg"/><Relationship Id="rId15" Type="http://schemas.openxmlformats.org/officeDocument/2006/relationships/image" Target="../media/image59.png"/><Relationship Id="rId10" Type="http://schemas.openxmlformats.org/officeDocument/2006/relationships/hyperlink" Target="https://www.dailysecu.com/news/articleView.html?idxno=130748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2.svg"/><Relationship Id="rId5" Type="http://schemas.openxmlformats.org/officeDocument/2006/relationships/image" Target="../media/image4.svg"/><Relationship Id="rId10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11.sv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10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13.svg"/><Relationship Id="rId15" Type="http://schemas.openxmlformats.org/officeDocument/2006/relationships/image" Target="../media/image74.png"/><Relationship Id="rId10" Type="http://schemas.openxmlformats.org/officeDocument/2006/relationships/image" Target="../media/image69.svg"/><Relationship Id="rId4" Type="http://schemas.openxmlformats.org/officeDocument/2006/relationships/image" Target="../media/image12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1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13.svg"/><Relationship Id="rId10" Type="http://schemas.openxmlformats.org/officeDocument/2006/relationships/image" Target="../media/image85.sv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.svg"/><Relationship Id="rId7" Type="http://schemas.openxmlformats.org/officeDocument/2006/relationships/image" Target="../media/image9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3.sv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11.svg"/><Relationship Id="rId7" Type="http://schemas.openxmlformats.org/officeDocument/2006/relationships/image" Target="../media/image95.svg"/><Relationship Id="rId12" Type="http://schemas.openxmlformats.org/officeDocument/2006/relationships/image" Target="../media/image97.svg"/><Relationship Id="rId2" Type="http://schemas.openxmlformats.org/officeDocument/2006/relationships/image" Target="../media/image10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13.svg"/><Relationship Id="rId15" Type="http://schemas.openxmlformats.org/officeDocument/2006/relationships/image" Target="../media/image100.pn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Relationship Id="rId14" Type="http://schemas.openxmlformats.org/officeDocument/2006/relationships/image" Target="../media/image9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1.sv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3.svg"/><Relationship Id="rId10" Type="http://schemas.openxmlformats.org/officeDocument/2006/relationships/image" Target="../media/image106.png"/><Relationship Id="rId4" Type="http://schemas.openxmlformats.org/officeDocument/2006/relationships/image" Target="../media/image12.png"/><Relationship Id="rId9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10" Type="http://schemas.openxmlformats.org/officeDocument/2006/relationships/image" Target="../media/image116.png"/><Relationship Id="rId4" Type="http://schemas.openxmlformats.org/officeDocument/2006/relationships/image" Target="../media/image12.png"/><Relationship Id="rId9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10" Type="http://schemas.openxmlformats.org/officeDocument/2006/relationships/image" Target="../media/image123.png"/><Relationship Id="rId4" Type="http://schemas.openxmlformats.org/officeDocument/2006/relationships/image" Target="../media/image12.png"/><Relationship Id="rId9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svg"/><Relationship Id="rId18" Type="http://schemas.openxmlformats.org/officeDocument/2006/relationships/image" Target="../media/image136.png"/><Relationship Id="rId26" Type="http://schemas.openxmlformats.org/officeDocument/2006/relationships/image" Target="../media/image140.png"/><Relationship Id="rId3" Type="http://schemas.openxmlformats.org/officeDocument/2006/relationships/image" Target="../media/image13.svg"/><Relationship Id="rId21" Type="http://schemas.openxmlformats.org/officeDocument/2006/relationships/image" Target="../media/image108.svg"/><Relationship Id="rId7" Type="http://schemas.openxmlformats.org/officeDocument/2006/relationships/image" Target="../media/image125.svg"/><Relationship Id="rId12" Type="http://schemas.openxmlformats.org/officeDocument/2006/relationships/image" Target="../media/image130.png"/><Relationship Id="rId17" Type="http://schemas.openxmlformats.org/officeDocument/2006/relationships/image" Target="../media/image135.svg"/><Relationship Id="rId25" Type="http://schemas.openxmlformats.org/officeDocument/2006/relationships/image" Target="../media/image113.svg"/><Relationship Id="rId2" Type="http://schemas.openxmlformats.org/officeDocument/2006/relationships/image" Target="../media/image12.png"/><Relationship Id="rId16" Type="http://schemas.openxmlformats.org/officeDocument/2006/relationships/image" Target="../media/image134.png"/><Relationship Id="rId20" Type="http://schemas.openxmlformats.org/officeDocument/2006/relationships/image" Target="../media/image107.png"/><Relationship Id="rId29" Type="http://schemas.openxmlformats.org/officeDocument/2006/relationships/image" Target="../media/image14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svg"/><Relationship Id="rId24" Type="http://schemas.openxmlformats.org/officeDocument/2006/relationships/image" Target="../media/image112.png"/><Relationship Id="rId5" Type="http://schemas.openxmlformats.org/officeDocument/2006/relationships/image" Target="../media/image11.svg"/><Relationship Id="rId15" Type="http://schemas.openxmlformats.org/officeDocument/2006/relationships/image" Target="../media/image133.svg"/><Relationship Id="rId23" Type="http://schemas.openxmlformats.org/officeDocument/2006/relationships/image" Target="../media/image139.svg"/><Relationship Id="rId28" Type="http://schemas.openxmlformats.org/officeDocument/2006/relationships/image" Target="../media/image142.png"/><Relationship Id="rId10" Type="http://schemas.openxmlformats.org/officeDocument/2006/relationships/image" Target="../media/image128.png"/><Relationship Id="rId19" Type="http://schemas.openxmlformats.org/officeDocument/2006/relationships/image" Target="../media/image137.svg"/><Relationship Id="rId31" Type="http://schemas.openxmlformats.org/officeDocument/2006/relationships/image" Target="../media/image145.svg"/><Relationship Id="rId4" Type="http://schemas.openxmlformats.org/officeDocument/2006/relationships/image" Target="../media/image10.png"/><Relationship Id="rId9" Type="http://schemas.openxmlformats.org/officeDocument/2006/relationships/image" Target="../media/image127.svg"/><Relationship Id="rId14" Type="http://schemas.openxmlformats.org/officeDocument/2006/relationships/image" Target="../media/image132.png"/><Relationship Id="rId22" Type="http://schemas.openxmlformats.org/officeDocument/2006/relationships/image" Target="../media/image138.png"/><Relationship Id="rId27" Type="http://schemas.openxmlformats.org/officeDocument/2006/relationships/image" Target="../media/image141.svg"/><Relationship Id="rId30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9.svg"/><Relationship Id="rId18" Type="http://schemas.openxmlformats.org/officeDocument/2006/relationships/image" Target="../media/image107.png"/><Relationship Id="rId26" Type="http://schemas.openxmlformats.org/officeDocument/2006/relationships/image" Target="../media/image138.png"/><Relationship Id="rId3" Type="http://schemas.openxmlformats.org/officeDocument/2006/relationships/image" Target="../media/image125.svg"/><Relationship Id="rId21" Type="http://schemas.openxmlformats.org/officeDocument/2006/relationships/image" Target="../media/image113.svg"/><Relationship Id="rId7" Type="http://schemas.openxmlformats.org/officeDocument/2006/relationships/image" Target="../media/image127.svg"/><Relationship Id="rId12" Type="http://schemas.openxmlformats.org/officeDocument/2006/relationships/image" Target="../media/image148.png"/><Relationship Id="rId17" Type="http://schemas.openxmlformats.org/officeDocument/2006/relationships/image" Target="../media/image137.svg"/><Relationship Id="rId25" Type="http://schemas.openxmlformats.org/officeDocument/2006/relationships/image" Target="../media/image153.svg"/><Relationship Id="rId2" Type="http://schemas.openxmlformats.org/officeDocument/2006/relationships/image" Target="../media/image124.png"/><Relationship Id="rId16" Type="http://schemas.openxmlformats.org/officeDocument/2006/relationships/image" Target="../media/image136.png"/><Relationship Id="rId20" Type="http://schemas.openxmlformats.org/officeDocument/2006/relationships/image" Target="../media/image112.png"/><Relationship Id="rId29" Type="http://schemas.openxmlformats.org/officeDocument/2006/relationships/image" Target="../media/image15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43.svg"/><Relationship Id="rId24" Type="http://schemas.openxmlformats.org/officeDocument/2006/relationships/image" Target="../media/image152.png"/><Relationship Id="rId5" Type="http://schemas.openxmlformats.org/officeDocument/2006/relationships/image" Target="../media/image141.svg"/><Relationship Id="rId15" Type="http://schemas.openxmlformats.org/officeDocument/2006/relationships/image" Target="../media/image151.svg"/><Relationship Id="rId23" Type="http://schemas.openxmlformats.org/officeDocument/2006/relationships/image" Target="../media/image145.svg"/><Relationship Id="rId28" Type="http://schemas.openxmlformats.org/officeDocument/2006/relationships/image" Target="../media/image154.png"/><Relationship Id="rId10" Type="http://schemas.openxmlformats.org/officeDocument/2006/relationships/image" Target="../media/image142.png"/><Relationship Id="rId19" Type="http://schemas.openxmlformats.org/officeDocument/2006/relationships/image" Target="../media/image108.svg"/><Relationship Id="rId4" Type="http://schemas.openxmlformats.org/officeDocument/2006/relationships/image" Target="../media/image140.png"/><Relationship Id="rId9" Type="http://schemas.openxmlformats.org/officeDocument/2006/relationships/image" Target="../media/image147.svg"/><Relationship Id="rId14" Type="http://schemas.openxmlformats.org/officeDocument/2006/relationships/image" Target="../media/image150.png"/><Relationship Id="rId22" Type="http://schemas.openxmlformats.org/officeDocument/2006/relationships/image" Target="../media/image144.png"/><Relationship Id="rId27" Type="http://schemas.openxmlformats.org/officeDocument/2006/relationships/image" Target="../media/image139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1.sv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3.svg"/><Relationship Id="rId10" Type="http://schemas.openxmlformats.org/officeDocument/2006/relationships/image" Target="../media/image160.png"/><Relationship Id="rId4" Type="http://schemas.openxmlformats.org/officeDocument/2006/relationships/image" Target="../media/image12.png"/><Relationship Id="rId9" Type="http://schemas.openxmlformats.org/officeDocument/2006/relationships/image" Target="../media/image1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svg"/><Relationship Id="rId13" Type="http://schemas.openxmlformats.org/officeDocument/2006/relationships/image" Target="../media/image171.png"/><Relationship Id="rId3" Type="http://schemas.openxmlformats.org/officeDocument/2006/relationships/image" Target="../media/image11.sv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3.svg"/><Relationship Id="rId10" Type="http://schemas.openxmlformats.org/officeDocument/2006/relationships/image" Target="../media/image168.svg"/><Relationship Id="rId4" Type="http://schemas.openxmlformats.org/officeDocument/2006/relationships/image" Target="../media/image12.png"/><Relationship Id="rId9" Type="http://schemas.openxmlformats.org/officeDocument/2006/relationships/image" Target="../media/image16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51.svg"/><Relationship Id="rId3" Type="http://schemas.openxmlformats.org/officeDocument/2006/relationships/image" Target="../media/image11.svg"/><Relationship Id="rId7" Type="http://schemas.openxmlformats.org/officeDocument/2006/relationships/image" Target="../media/image62.svg"/><Relationship Id="rId12" Type="http://schemas.openxmlformats.org/officeDocument/2006/relationships/image" Target="../media/image1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73.png"/><Relationship Id="rId5" Type="http://schemas.openxmlformats.org/officeDocument/2006/relationships/image" Target="../media/image13.svg"/><Relationship Id="rId10" Type="http://schemas.openxmlformats.org/officeDocument/2006/relationships/image" Target="../media/image172.png"/><Relationship Id="rId4" Type="http://schemas.openxmlformats.org/officeDocument/2006/relationships/image" Target="../media/image12.png"/><Relationship Id="rId9" Type="http://schemas.openxmlformats.org/officeDocument/2006/relationships/image" Target="../media/image6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1.svg"/><Relationship Id="rId7" Type="http://schemas.openxmlformats.org/officeDocument/2006/relationships/image" Target="../media/image17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3.svg"/><Relationship Id="rId10" Type="http://schemas.openxmlformats.org/officeDocument/2006/relationships/image" Target="../media/image178.png"/><Relationship Id="rId4" Type="http://schemas.openxmlformats.org/officeDocument/2006/relationships/image" Target="../media/image12.png"/><Relationship Id="rId9" Type="http://schemas.openxmlformats.org/officeDocument/2006/relationships/image" Target="../media/image177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1.svg"/><Relationship Id="rId7" Type="http://schemas.openxmlformats.org/officeDocument/2006/relationships/image" Target="../media/image1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1.svg"/><Relationship Id="rId7" Type="http://schemas.openxmlformats.org/officeDocument/2006/relationships/image" Target="../media/image1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1.svg"/><Relationship Id="rId7" Type="http://schemas.openxmlformats.org/officeDocument/2006/relationships/image" Target="../media/image18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1.svg"/><Relationship Id="rId7" Type="http://schemas.openxmlformats.org/officeDocument/2006/relationships/image" Target="../media/image18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1.svg"/><Relationship Id="rId7" Type="http://schemas.openxmlformats.org/officeDocument/2006/relationships/image" Target="../media/image18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9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98.png"/><Relationship Id="rId3" Type="http://schemas.openxmlformats.org/officeDocument/2006/relationships/image" Target="../media/image11.svg"/><Relationship Id="rId7" Type="http://schemas.openxmlformats.org/officeDocument/2006/relationships/image" Target="../media/image194.svg"/><Relationship Id="rId12" Type="http://schemas.openxmlformats.org/officeDocument/2006/relationships/image" Target="../media/image4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47.png"/><Relationship Id="rId5" Type="http://schemas.openxmlformats.org/officeDocument/2006/relationships/image" Target="../media/image13.svg"/><Relationship Id="rId10" Type="http://schemas.openxmlformats.org/officeDocument/2006/relationships/image" Target="../media/image197.svg"/><Relationship Id="rId4" Type="http://schemas.openxmlformats.org/officeDocument/2006/relationships/image" Target="../media/image12.png"/><Relationship Id="rId9" Type="http://schemas.openxmlformats.org/officeDocument/2006/relationships/image" Target="../media/image196.png"/><Relationship Id="rId14" Type="http://schemas.openxmlformats.org/officeDocument/2006/relationships/image" Target="../media/image199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1.svg"/><Relationship Id="rId7" Type="http://schemas.openxmlformats.org/officeDocument/2006/relationships/image" Target="../media/image19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77.svg"/><Relationship Id="rId5" Type="http://schemas.openxmlformats.org/officeDocument/2006/relationships/image" Target="../media/image13.svg"/><Relationship Id="rId10" Type="http://schemas.openxmlformats.org/officeDocument/2006/relationships/image" Target="../media/image76.png"/><Relationship Id="rId4" Type="http://schemas.openxmlformats.org/officeDocument/2006/relationships/image" Target="../media/image12.png"/><Relationship Id="rId9" Type="http://schemas.openxmlformats.org/officeDocument/2006/relationships/image" Target="../media/image15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1.svg"/><Relationship Id="rId7" Type="http://schemas.openxmlformats.org/officeDocument/2006/relationships/image" Target="../media/image19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203.svg"/><Relationship Id="rId5" Type="http://schemas.openxmlformats.org/officeDocument/2006/relationships/image" Target="../media/image13.svg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image" Target="../media/image202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8.svg"/><Relationship Id="rId3" Type="http://schemas.openxmlformats.org/officeDocument/2006/relationships/image" Target="../media/image11.svg"/><Relationship Id="rId7" Type="http://schemas.openxmlformats.org/officeDocument/2006/relationships/image" Target="../media/image194.svg"/><Relationship Id="rId12" Type="http://schemas.openxmlformats.org/officeDocument/2006/relationships/image" Target="../media/image20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206.svg"/><Relationship Id="rId5" Type="http://schemas.openxmlformats.org/officeDocument/2006/relationships/image" Target="../media/image13.svg"/><Relationship Id="rId15" Type="http://schemas.openxmlformats.org/officeDocument/2006/relationships/image" Target="../media/image210.svg"/><Relationship Id="rId10" Type="http://schemas.openxmlformats.org/officeDocument/2006/relationships/image" Target="../media/image205.png"/><Relationship Id="rId4" Type="http://schemas.openxmlformats.org/officeDocument/2006/relationships/image" Target="../media/image12.png"/><Relationship Id="rId9" Type="http://schemas.openxmlformats.org/officeDocument/2006/relationships/image" Target="../media/image204.svg"/><Relationship Id="rId14" Type="http://schemas.openxmlformats.org/officeDocument/2006/relationships/image" Target="../media/image20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1.svg"/><Relationship Id="rId7" Type="http://schemas.openxmlformats.org/officeDocument/2006/relationships/image" Target="../media/image10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1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1.svg"/><Relationship Id="rId7" Type="http://schemas.openxmlformats.org/officeDocument/2006/relationships/image" Target="../media/image1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1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.svg"/><Relationship Id="rId7" Type="http://schemas.openxmlformats.org/officeDocument/2006/relationships/image" Target="../media/image2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0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11.svg"/><Relationship Id="rId7" Type="http://schemas.openxmlformats.org/officeDocument/2006/relationships/image" Target="../media/image2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157.png"/><Relationship Id="rId5" Type="http://schemas.openxmlformats.org/officeDocument/2006/relationships/image" Target="../media/image13.svg"/><Relationship Id="rId10" Type="http://schemas.openxmlformats.org/officeDocument/2006/relationships/image" Target="../media/image221.png"/><Relationship Id="rId4" Type="http://schemas.openxmlformats.org/officeDocument/2006/relationships/image" Target="../media/image12.png"/><Relationship Id="rId9" Type="http://schemas.openxmlformats.org/officeDocument/2006/relationships/image" Target="../media/image220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11.svg"/><Relationship Id="rId7" Type="http://schemas.openxmlformats.org/officeDocument/2006/relationships/image" Target="../media/image2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3.png"/><Relationship Id="rId5" Type="http://schemas.openxmlformats.org/officeDocument/2006/relationships/image" Target="../media/image13.svg"/><Relationship Id="rId10" Type="http://schemas.openxmlformats.org/officeDocument/2006/relationships/image" Target="../media/image222.png"/><Relationship Id="rId4" Type="http://schemas.openxmlformats.org/officeDocument/2006/relationships/image" Target="../media/image12.png"/><Relationship Id="rId9" Type="http://schemas.openxmlformats.org/officeDocument/2006/relationships/image" Target="../media/image220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6.png"/><Relationship Id="rId3" Type="http://schemas.openxmlformats.org/officeDocument/2006/relationships/image" Target="../media/image11.svg"/><Relationship Id="rId7" Type="http://schemas.openxmlformats.org/officeDocument/2006/relationships/image" Target="../media/image218.svg"/><Relationship Id="rId12" Type="http://schemas.openxmlformats.org/officeDocument/2006/relationships/image" Target="../media/image1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5.png"/><Relationship Id="rId5" Type="http://schemas.openxmlformats.org/officeDocument/2006/relationships/image" Target="../media/image13.svg"/><Relationship Id="rId10" Type="http://schemas.openxmlformats.org/officeDocument/2006/relationships/image" Target="../media/image224.png"/><Relationship Id="rId4" Type="http://schemas.openxmlformats.org/officeDocument/2006/relationships/image" Target="../media/image12.png"/><Relationship Id="rId9" Type="http://schemas.openxmlformats.org/officeDocument/2006/relationships/image" Target="../media/image220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1.svg"/><Relationship Id="rId7" Type="http://schemas.openxmlformats.org/officeDocument/2006/relationships/image" Target="../media/image13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1.svg"/><Relationship Id="rId7" Type="http://schemas.openxmlformats.org/officeDocument/2006/relationships/image" Target="../media/image13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.svg"/><Relationship Id="rId10" Type="http://schemas.openxmlformats.org/officeDocument/2006/relationships/image" Target="../media/image230.png"/><Relationship Id="rId4" Type="http://schemas.openxmlformats.org/officeDocument/2006/relationships/image" Target="../media/image12.png"/><Relationship Id="rId9" Type="http://schemas.openxmlformats.org/officeDocument/2006/relationships/image" Target="../media/image22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1.svg"/><Relationship Id="rId7" Type="http://schemas.openxmlformats.org/officeDocument/2006/relationships/image" Target="../media/image133.svg"/><Relationship Id="rId12" Type="http://schemas.openxmlformats.org/officeDocument/2006/relationships/image" Target="../media/image2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234.png"/><Relationship Id="rId5" Type="http://schemas.openxmlformats.org/officeDocument/2006/relationships/image" Target="../media/image13.svg"/><Relationship Id="rId10" Type="http://schemas.openxmlformats.org/officeDocument/2006/relationships/image" Target="../media/image233.png"/><Relationship Id="rId4" Type="http://schemas.openxmlformats.org/officeDocument/2006/relationships/image" Target="../media/image12.png"/><Relationship Id="rId9" Type="http://schemas.openxmlformats.org/officeDocument/2006/relationships/image" Target="../media/image23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11.svg"/><Relationship Id="rId7" Type="http://schemas.openxmlformats.org/officeDocument/2006/relationships/image" Target="../media/image2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13.svg"/><Relationship Id="rId10" Type="http://schemas.openxmlformats.org/officeDocument/2006/relationships/image" Target="../media/image237.png"/><Relationship Id="rId4" Type="http://schemas.openxmlformats.org/officeDocument/2006/relationships/image" Target="../media/image12.png"/><Relationship Id="rId9" Type="http://schemas.openxmlformats.org/officeDocument/2006/relationships/image" Target="../media/image15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1.svg"/><Relationship Id="rId7" Type="http://schemas.openxmlformats.org/officeDocument/2006/relationships/image" Target="../media/image2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13.svg"/><Relationship Id="rId10" Type="http://schemas.openxmlformats.org/officeDocument/2006/relationships/image" Target="../media/image240.png"/><Relationship Id="rId4" Type="http://schemas.openxmlformats.org/officeDocument/2006/relationships/image" Target="../media/image12.png"/><Relationship Id="rId9" Type="http://schemas.openxmlformats.org/officeDocument/2006/relationships/image" Target="../media/image23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1.svg"/><Relationship Id="rId7" Type="http://schemas.openxmlformats.org/officeDocument/2006/relationships/image" Target="../media/image2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11.svg"/><Relationship Id="rId7" Type="http://schemas.openxmlformats.org/officeDocument/2006/relationships/image" Target="../media/image24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990" y="903420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9181" y="4115358"/>
            <a:ext cx="5922787" cy="24065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4E5B86-A4AD-0BF0-75B9-3649EC6036B0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26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관리자 외부망에서 내부망을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191E1-AB68-DD62-A295-A91C8C99654C}"/>
              </a:ext>
            </a:extLst>
          </p:cNvPr>
          <p:cNvSpPr txBox="1"/>
          <p:nvPr/>
        </p:nvSpPr>
        <p:spPr>
          <a:xfrm>
            <a:off x="5410549" y="5844384"/>
            <a:ext cx="593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라우팅 테이블에서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경로 삭제</a:t>
            </a: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관리자 외부망에서 내부망을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6A3D5-B157-B74C-95DE-665ED339566B}"/>
              </a:ext>
            </a:extLst>
          </p:cNvPr>
          <p:cNvSpPr txBox="1"/>
          <p:nvPr/>
        </p:nvSpPr>
        <p:spPr>
          <a:xfrm>
            <a:off x="5360770" y="5868832"/>
            <a:ext cx="501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그룹에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삭제</a:t>
            </a: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관리자 외부망에서 내부망을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58" y="5314601"/>
            <a:ext cx="5543550" cy="9048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58" y="2074297"/>
            <a:ext cx="5078283" cy="27094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433F6B-0B8A-F8B3-45DD-3E0E38CD09E4}"/>
              </a:ext>
            </a:extLst>
          </p:cNvPr>
          <p:cNvSpPr txBox="1"/>
          <p:nvPr/>
        </p:nvSpPr>
        <p:spPr>
          <a:xfrm>
            <a:off x="5699131" y="2498803"/>
            <a:ext cx="536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중에도 권한을 바꾸면 연결 종료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4EE625-96F2-38A1-764F-5FC94899C942}"/>
              </a:ext>
            </a:extLst>
          </p:cNvPr>
          <p:cNvSpPr txBox="1"/>
          <p:nvPr/>
        </p:nvSpPr>
        <p:spPr>
          <a:xfrm>
            <a:off x="6189773" y="5570042"/>
            <a:ext cx="536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재접속</a:t>
            </a:r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시도 실패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</a:rPr>
              <a:t> - Sub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6" y="1729610"/>
            <a:ext cx="5894855" cy="443222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0A42645-1BA7-1449-A35E-82610FC82F71}"/>
              </a:ext>
            </a:extLst>
          </p:cNvPr>
          <p:cNvSpPr txBox="1"/>
          <p:nvPr/>
        </p:nvSpPr>
        <p:spPr>
          <a:xfrm>
            <a:off x="6642709" y="3017666"/>
            <a:ext cx="5280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해당 계정의 </a:t>
            </a:r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Service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이용 불가</a:t>
            </a:r>
          </a:p>
        </p:txBody>
      </p:sp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</a:rPr>
              <a:t> - Sub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</a:rPr>
              <a:t> - Sub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A7479C-6E0E-6388-A74E-EA643C4E8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01" y="2803234"/>
            <a:ext cx="11285998" cy="14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31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572360"/>
            <a:ext cx="1123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실제 만들어진 환경에 실제 </a:t>
            </a:r>
            <a:r>
              <a:rPr lang="ko-KR" altLang="en-US" dirty="0" err="1"/>
              <a:t>랜섬웨어에</a:t>
            </a:r>
            <a:r>
              <a:rPr lang="ko-KR" altLang="en-US" dirty="0"/>
              <a:t> 효과가 있는지 확인하지 못했다</a:t>
            </a:r>
            <a:r>
              <a:rPr lang="en-US" altLang="ko-KR" dirty="0"/>
              <a:t>. </a:t>
            </a:r>
            <a:r>
              <a:rPr lang="ko-KR" altLang="en-US" dirty="0"/>
              <a:t>그러나 많은 </a:t>
            </a:r>
            <a:r>
              <a:rPr lang="en-US" altLang="ko-KR" dirty="0"/>
              <a:t>CNS</a:t>
            </a:r>
            <a:r>
              <a:rPr lang="ko-KR" altLang="en-US" dirty="0"/>
              <a:t>에서 효과를 입증해 본 인프라 환경에도 효과적일 것이다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2823911"/>
            <a:ext cx="1123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망 분리는 예방이지 완벽한 보안 수단이 아니다</a:t>
            </a:r>
            <a:r>
              <a:rPr lang="en-US" altLang="ko-KR" dirty="0"/>
              <a:t>. </a:t>
            </a:r>
            <a:r>
              <a:rPr lang="ko-KR" altLang="en-US" dirty="0"/>
              <a:t>기업이나 회사에서 정기적인 보안 교육을 통해 경각심을 주어야 한다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3927889"/>
            <a:ext cx="333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FAB967-A9B0-73D1-764D-F09F4D2D7F1D}"/>
              </a:ext>
            </a:extLst>
          </p:cNvPr>
          <p:cNvSpPr txBox="1"/>
          <p:nvPr/>
        </p:nvSpPr>
        <p:spPr>
          <a:xfrm>
            <a:off x="655093" y="5262147"/>
            <a:ext cx="333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2219372" y="942116"/>
            <a:ext cx="9461500" cy="613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Workspace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추가해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DaaS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환경까지 구현할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툴을 사용할 수 없어 실제 공격 및 방어에 대해 데이터를 얻기 어려웠다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이후 공격 툴을 활용해 논리적 망분리가 공격 예방에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실시간 스트리밍 환경에서도 망 분리가 효과적인지 실험해보고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이후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인증을 받지 못해 사용하기 어려우나 국내 클라우드는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되어 있어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향후 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사용해 적용할 것 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래픽 19" descr="보물 지도 단색으로 채워진">
            <a:extLst>
              <a:ext uri="{FF2B5EF4-FFF2-40B4-BE49-F238E27FC236}">
                <a16:creationId xmlns:a16="http://schemas.microsoft.com/office/drawing/2014/main" id="{C72FF66F-FC15-F711-93E5-7A665F741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517" y="1264272"/>
            <a:ext cx="1986369" cy="19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</a:rPr>
              <a:t>개요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연구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</a:rPr>
              <a:t>구현 설명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7D80A4-9AA4-7C64-B505-EBD1F65F991B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241A755-4CF4-88D9-0DEB-4F8E3A9C23DA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2A7A20F-23DB-E4E9-DF6B-BDA3F1BBFD45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3392BA89-5B15-7199-6D63-1A400C2DBEA8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8" name="그래픽 37" descr="예술가 남성 단색으로 채워진">
              <a:extLst>
                <a:ext uri="{FF2B5EF4-FFF2-40B4-BE49-F238E27FC236}">
                  <a16:creationId xmlns:a16="http://schemas.microsoft.com/office/drawing/2014/main" id="{22790565-20EE-28C1-4C8E-7B0DC23E2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ED7166-3E98-D8FB-FC9C-AABB3D16DFB8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8C0E030-6694-56BF-417E-B197CD2EF0B4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7E42B42-F6EA-0799-E829-6551D7E28E47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5937E38-816A-5011-B0DC-A1F84A957103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9" name="그래픽 38" descr="남성 교수 단색으로 채워진">
              <a:extLst>
                <a:ext uri="{FF2B5EF4-FFF2-40B4-BE49-F238E27FC236}">
                  <a16:creationId xmlns:a16="http://schemas.microsoft.com/office/drawing/2014/main" id="{0495DCAB-8B7B-440D-0676-7F30913E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10B828-8531-3644-A030-43F1FBAF1D0B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33B886F-300A-8A0D-04B2-4AF2CBB0F960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887CE20C-05E3-5B51-0396-0DB1233EB7E9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DFD8C377-8885-A642-FC04-C3845E1CD398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0" name="그래픽 39" descr="군인 남성 단색으로 채워진">
              <a:extLst>
                <a:ext uri="{FF2B5EF4-FFF2-40B4-BE49-F238E27FC236}">
                  <a16:creationId xmlns:a16="http://schemas.microsoft.com/office/drawing/2014/main" id="{0E868918-D369-4BC8-6BFC-A3DA79C4B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752F24-1EC7-6375-A87B-C4AFEDF42C6E}"/>
              </a:ext>
            </a:extLst>
          </p:cNvPr>
          <p:cNvGrpSpPr/>
          <p:nvPr/>
        </p:nvGrpSpPr>
        <p:grpSpPr>
          <a:xfrm>
            <a:off x="6092126" y="2694735"/>
            <a:ext cx="1710874" cy="1503406"/>
            <a:chOff x="6092126" y="2694735"/>
            <a:chExt cx="1710874" cy="150340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C32545-2241-7E17-B741-95856058A822}"/>
                </a:ext>
              </a:extLst>
            </p:cNvPr>
            <p:cNvGrpSpPr/>
            <p:nvPr/>
          </p:nvGrpSpPr>
          <p:grpSpPr>
            <a:xfrm rot="233542">
              <a:off x="6092126" y="2694735"/>
              <a:ext cx="1710874" cy="1503406"/>
              <a:chOff x="4012818" y="2484242"/>
              <a:chExt cx="1710874" cy="150340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DE2A46E-083E-71C5-2529-6A3A81254F63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BB74463-793C-8B49-D644-4F86FCC2E05C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1" name="그래픽 40" descr="남성 용접공 단색으로 채워진">
              <a:extLst>
                <a:ext uri="{FF2B5EF4-FFF2-40B4-BE49-F238E27FC236}">
                  <a16:creationId xmlns:a16="http://schemas.microsoft.com/office/drawing/2014/main" id="{09BBE48D-8B48-A3A9-6120-64036858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6533908" y="2909837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9E8B36-9CFF-22E1-1EEF-57CBF42FF1DB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9D47AAD-A0E0-74D1-698E-BB3E94FFE27C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C96988D1-2798-AD9A-E5AB-63E34FFB5231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81D7A2C-6ABF-A481-C17E-799715DE9AF4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그래픽 43" descr="남성 용접공 단색으로 채워진">
              <a:extLst>
                <a:ext uri="{FF2B5EF4-FFF2-40B4-BE49-F238E27FC236}">
                  <a16:creationId xmlns:a16="http://schemas.microsoft.com/office/drawing/2014/main" id="{3AEAF0A8-384A-4D9A-110E-73C8B4227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866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504F16-E247-8289-3F2B-3FD5320EF61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A5593-6917-6897-A014-CDEA2A669C04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DB1F1-00ED-8535-8D10-BBCEEF2795CC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9C6661-10DE-DA04-208E-DAD63EC7BB9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128BB-4AC3-7C50-6C2A-5248B10476A0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80FA5-AEAA-3A34-B308-33CC7BA506AF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</a:rPr>
              <a:t>개요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2B1849-FB12-577D-50FD-2AEBFAE9C3A0}"/>
              </a:ext>
            </a:extLst>
          </p:cNvPr>
          <p:cNvSpPr/>
          <p:nvPr/>
        </p:nvSpPr>
        <p:spPr>
          <a:xfrm>
            <a:off x="6670483" y="6253843"/>
            <a:ext cx="1999988" cy="3893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김보연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716128" y="4182781"/>
            <a:ext cx="1902101" cy="18753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8509595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851016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509384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8512503" y="1947397"/>
            <a:ext cx="2700478" cy="2629343"/>
            <a:chOff x="3388239" y="2822770"/>
            <a:chExt cx="2300545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3DBAA-41C0-0512-C34E-701A5C4EC677}"/>
              </a:ext>
            </a:extLst>
          </p:cNvPr>
          <p:cNvSpPr txBox="1"/>
          <p:nvPr/>
        </p:nvSpPr>
        <p:spPr>
          <a:xfrm>
            <a:off x="2160602" y="2532238"/>
            <a:ext cx="5949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= </a:t>
            </a:r>
            <a:r>
              <a:rPr lang="ko-KR" altLang="en-US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</a:t>
            </a:r>
          </a:p>
        </p:txBody>
      </p:sp>
    </p:spTree>
    <p:extLst>
      <p:ext uri="{BB962C8B-B14F-4D97-AF65-F5344CB8AC3E}">
        <p14:creationId xmlns:p14="http://schemas.microsoft.com/office/powerpoint/2010/main" val="272075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0"/>
              </a:rPr>
              <a:t>출처</a:t>
            </a:r>
            <a:r>
              <a:rPr lang="en-US" altLang="ko-KR" sz="1400" dirty="0">
                <a:hlinkClick r:id="rId10"/>
              </a:rPr>
              <a:t>: [</a:t>
            </a:r>
            <a:r>
              <a:rPr lang="ko-KR" altLang="en-US" sz="1400" dirty="0">
                <a:hlinkClick r:id="rId10"/>
              </a:rPr>
              <a:t>보안칼럼</a:t>
            </a:r>
            <a:r>
              <a:rPr lang="en-US" altLang="ko-KR" sz="1400" dirty="0">
                <a:hlinkClick r:id="rId10"/>
              </a:rPr>
              <a:t>] </a:t>
            </a:r>
            <a:r>
              <a:rPr lang="ko-KR" altLang="en-US" sz="1400" dirty="0">
                <a:hlinkClick r:id="rId10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0"/>
              </a:rPr>
              <a:t>- </a:t>
            </a:r>
            <a:r>
              <a:rPr lang="ko-KR" altLang="en-US" sz="1400" dirty="0" err="1">
                <a:hlinkClick r:id="rId10"/>
              </a:rPr>
              <a:t>데일리시큐</a:t>
            </a:r>
            <a:r>
              <a:rPr lang="ko-KR" altLang="en-US" sz="1400" dirty="0">
                <a:hlinkClick r:id="rId10"/>
              </a:rPr>
              <a:t> </a:t>
            </a:r>
            <a:r>
              <a:rPr lang="en-US" altLang="ko-KR" sz="1400" dirty="0">
                <a:hlinkClick r:id="rId10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왜 망 분리인가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2182D-45C8-2A85-57B0-6A8EB4EE0B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여러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개의</a:t>
            </a:r>
            <a:r>
              <a:rPr lang="ko-KR" altLang="en-US" sz="2400" dirty="0"/>
              <a:t> </a:t>
            </a:r>
            <a:r>
              <a:rPr lang="en-US" altLang="ko-KR" sz="2400" dirty="0"/>
              <a:t>VPC</a:t>
            </a:r>
            <a:r>
              <a:rPr lang="ko-KR" altLang="en-US" sz="2400" dirty="0"/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4A766-4992-ADAF-63BB-B3226FB28D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468" y="2596326"/>
            <a:ext cx="3232402" cy="32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EDCDF5-B589-7B59-BEFB-6EB3D676C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23" y="1861662"/>
            <a:ext cx="1941247" cy="19222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D2EAF-6833-C312-0F63-C34F2A3943A5}"/>
              </a:ext>
            </a:extLst>
          </p:cNvPr>
          <p:cNvSpPr txBox="1"/>
          <p:nvPr/>
        </p:nvSpPr>
        <p:spPr>
          <a:xfrm>
            <a:off x="962144" y="2105561"/>
            <a:ext cx="3827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규제 맞춘</a:t>
            </a:r>
            <a:endParaRPr lang="en-US" altLang="ko-KR" sz="4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26" y="1016667"/>
            <a:ext cx="2484288" cy="3143833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침입해 삭제 및 수정 예방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0D755-D9F1-26D6-5241-3C1E2D6CCFC6}"/>
              </a:ext>
            </a:extLst>
          </p:cNvPr>
          <p:cNvSpPr txBox="1"/>
          <p:nvPr/>
        </p:nvSpPr>
        <p:spPr>
          <a:xfrm>
            <a:off x="2861836" y="1221377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사용 모델</a:t>
            </a:r>
            <a:r>
              <a:rPr lang="en-US" altLang="ko-KR" sz="2800" dirty="0"/>
              <a:t>: MySQL(8.0.35)</a:t>
            </a:r>
            <a:endParaRPr lang="ko-KR" alt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14727F-465C-6561-032F-02B6A38165D8}"/>
              </a:ext>
            </a:extLst>
          </p:cNvPr>
          <p:cNvSpPr txBox="1"/>
          <p:nvPr/>
        </p:nvSpPr>
        <p:spPr>
          <a:xfrm>
            <a:off x="3098864" y="2001951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읽기 전용 </a:t>
            </a:r>
            <a:r>
              <a:rPr lang="ko-KR" altLang="en-US" sz="2800" dirty="0" err="1"/>
              <a:t>복제본</a:t>
            </a:r>
            <a:r>
              <a:rPr lang="ko-KR" altLang="en-US" sz="2800" dirty="0"/>
              <a:t> 생성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A4ED78-1C67-C69A-BCE5-9DD3B37C774A}"/>
              </a:ext>
            </a:extLst>
          </p:cNvPr>
          <p:cNvSpPr txBox="1"/>
          <p:nvPr/>
        </p:nvSpPr>
        <p:spPr>
          <a:xfrm>
            <a:off x="3293207" y="2955752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암호 설정</a:t>
            </a: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12585" y="848169"/>
            <a:ext cx="13801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15634" y="1488915"/>
            <a:ext cx="841613" cy="8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E52384-B6C1-5D89-16DE-8C02D5536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796" y="1054642"/>
            <a:ext cx="4504491" cy="42610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D37F996-9800-8A5F-5DEE-E0C58352AD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1832"/>
          <a:stretch/>
        </p:blipFill>
        <p:spPr>
          <a:xfrm>
            <a:off x="1772353" y="5282522"/>
            <a:ext cx="3601574" cy="8191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C2DDD5-1982-34C3-560C-84D19CD2E5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0514" y="1006331"/>
            <a:ext cx="4927042" cy="15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1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12585" y="848169"/>
            <a:ext cx="13801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15634" y="1488915"/>
            <a:ext cx="841613" cy="8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2E54E7-5394-B85C-18D8-FA6C5D73A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0370" y="959914"/>
            <a:ext cx="5063217" cy="46632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DFFCF58-EFC4-0D47-BDB3-1EE9D4C722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807" y="932810"/>
            <a:ext cx="4226977" cy="28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2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12585" y="848169"/>
            <a:ext cx="13801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15634" y="1488915"/>
            <a:ext cx="841613" cy="8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FAC05E-A425-E376-040D-D75404929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180" y="869636"/>
            <a:ext cx="3758043" cy="15024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61E37D0-CF36-EDDA-6199-EAC1D3C8B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4108" y="2543872"/>
            <a:ext cx="5483655" cy="42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12585" y="848169"/>
            <a:ext cx="13801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15634" y="1488915"/>
            <a:ext cx="841613" cy="8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59872B-4944-7CE9-EDAE-92F0A721A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6230" y="1036348"/>
            <a:ext cx="5598086" cy="1290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A8DD342-E9B0-E550-80ED-361FE7CC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820" y="2334059"/>
            <a:ext cx="4591303" cy="342525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D538E4E-488E-7AD4-7A57-C9520CCF96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5028" y="1044300"/>
            <a:ext cx="4475919" cy="18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412900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CloudWach</a:t>
            </a:r>
            <a:endParaRPr lang="en-US" altLang="ko-KR" dirty="0"/>
          </a:p>
          <a:p>
            <a:r>
              <a:rPr lang="en-US" altLang="ko-KR" dirty="0"/>
              <a:t>CloudTrail</a:t>
            </a:r>
          </a:p>
          <a:p>
            <a:r>
              <a:rPr lang="en-US" altLang="ko-KR" dirty="0"/>
              <a:t>KMS</a:t>
            </a:r>
          </a:p>
          <a:p>
            <a:r>
              <a:rPr lang="en-US" altLang="ko-KR" dirty="0"/>
              <a:t>IAM</a:t>
            </a:r>
          </a:p>
          <a:p>
            <a:r>
              <a:rPr lang="en-US" altLang="ko-KR" dirty="0"/>
              <a:t>Route53</a:t>
            </a:r>
          </a:p>
          <a:p>
            <a:r>
              <a:rPr lang="en-US" altLang="ko-KR" dirty="0"/>
              <a:t>WAF</a:t>
            </a:r>
          </a:p>
          <a:p>
            <a:r>
              <a:rPr lang="en-US" altLang="ko-KR" dirty="0"/>
              <a:t>ACM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466591" y="1622642"/>
            <a:ext cx="449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3Teir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27" y="862111"/>
            <a:ext cx="6858702" cy="59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Raed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698759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870635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289715" y="6509210"/>
            <a:ext cx="955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49038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방법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외부</a:t>
            </a:r>
            <a:r>
              <a:rPr lang="en-US" altLang="ko-KR" sz="4000" dirty="0"/>
              <a:t> </a:t>
            </a:r>
            <a:r>
              <a:rPr lang="ko-KR" altLang="en-US" sz="4000" dirty="0"/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36F06-333A-2B24-D4DC-737E61252AB9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3047FF-EFA9-AD05-E3BD-985838DECB2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1432452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1930688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2450486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 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백업은 관리자만 수정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삭제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B8082F-7B5D-44D5-C875-CF44C2A844E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5115642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579571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7A852C-270A-8B01-A086-D3654CCB2D9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723"/>
          <a:stretch/>
        </p:blipFill>
        <p:spPr>
          <a:xfrm>
            <a:off x="3409767" y="98490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576" y="109944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753" y="3525568"/>
            <a:ext cx="4819650" cy="933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5E9E8-856B-8EB4-D4B1-3CD9F63AA84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023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126" y="3240472"/>
            <a:ext cx="5187983" cy="3345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85CB76-1F59-AF81-9813-03BEAF4B467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1C0B6D-8F4B-D82E-DA46-307192A715B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4A22A13-06A3-57A3-B7A7-A3C23B056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797" y="967994"/>
            <a:ext cx="4697687" cy="41096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133A70-2D61-23C0-C5A4-DFE4868BBE60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130" y="1198899"/>
            <a:ext cx="6429686" cy="21681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CA1C99-1DF2-07EC-DC04-257603337DA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772" y="2984344"/>
            <a:ext cx="6258825" cy="32417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BE820F-4633-24B4-B5E2-B849F68A280B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9CEB844E-3C15-96EE-E142-EA03A452D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01" y="1375665"/>
            <a:ext cx="1691057" cy="16036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래픽 19" descr="일러스트레이터 단색으로 채워진">
            <a:extLst>
              <a:ext uri="{FF2B5EF4-FFF2-40B4-BE49-F238E27FC236}">
                <a16:creationId xmlns:a16="http://schemas.microsoft.com/office/drawing/2014/main" id="{2527660A-E518-7481-4FF5-A04605EBD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1404" y="2882112"/>
            <a:ext cx="1238370" cy="123837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CE516AE-C5FE-9E01-83D6-7002E152F37B}"/>
              </a:ext>
            </a:extLst>
          </p:cNvPr>
          <p:cNvGrpSpPr/>
          <p:nvPr/>
        </p:nvGrpSpPr>
        <p:grpSpPr>
          <a:xfrm>
            <a:off x="4489096" y="4356493"/>
            <a:ext cx="1398904" cy="1344042"/>
            <a:chOff x="4675777" y="4186653"/>
            <a:chExt cx="1398904" cy="1344042"/>
          </a:xfrm>
        </p:grpSpPr>
        <p:pic>
          <p:nvPicPr>
            <p:cNvPr id="38" name="그래픽 37" descr="텔레비전 단색으로 채워진">
              <a:extLst>
                <a:ext uri="{FF2B5EF4-FFF2-40B4-BE49-F238E27FC236}">
                  <a16:creationId xmlns:a16="http://schemas.microsoft.com/office/drawing/2014/main" id="{FFD39ADA-1FB9-134C-79D8-5C871FED3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75777" y="4186653"/>
              <a:ext cx="1071148" cy="1071148"/>
            </a:xfrm>
            <a:prstGeom prst="rect">
              <a:avLst/>
            </a:prstGeom>
          </p:spPr>
        </p:pic>
        <p:pic>
          <p:nvPicPr>
            <p:cNvPr id="39" name="그래픽 38" descr="배지 팔로우 단색으로 채워진">
              <a:extLst>
                <a:ext uri="{FF2B5EF4-FFF2-40B4-BE49-F238E27FC236}">
                  <a16:creationId xmlns:a16="http://schemas.microsoft.com/office/drawing/2014/main" id="{C66D0DFC-74D5-9394-C948-24051989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15348" y="4771362"/>
              <a:ext cx="759333" cy="75933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66493F2-4C40-F629-91B5-6AA452F02C8A}"/>
              </a:ext>
            </a:extLst>
          </p:cNvPr>
          <p:cNvSpPr txBox="1"/>
          <p:nvPr/>
        </p:nvSpPr>
        <p:spPr>
          <a:xfrm>
            <a:off x="6375562" y="1875629"/>
            <a:ext cx="349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TransitGateway</a:t>
            </a:r>
            <a:r>
              <a:rPr lang="ko-KR" altLang="en-US" dirty="0"/>
              <a:t>로 연결된 곳은 </a:t>
            </a:r>
            <a:r>
              <a:rPr lang="ko-KR" altLang="en-US" dirty="0" err="1"/>
              <a:t>프라이빗</a:t>
            </a:r>
            <a:r>
              <a:rPr lang="ko-KR" altLang="en-US" dirty="0"/>
              <a:t> 통신</a:t>
            </a:r>
            <a:r>
              <a:rPr lang="en-US" altLang="ko-KR" dirty="0"/>
              <a:t>/</a:t>
            </a:r>
            <a:r>
              <a:rPr lang="ko-KR" altLang="en-US" dirty="0"/>
              <a:t>전송 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3276FF-77E7-63E2-8220-0832798CA564}"/>
              </a:ext>
            </a:extLst>
          </p:cNvPr>
          <p:cNvSpPr txBox="1"/>
          <p:nvPr/>
        </p:nvSpPr>
        <p:spPr>
          <a:xfrm>
            <a:off x="6348755" y="3167795"/>
            <a:ext cx="47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</a:t>
            </a:r>
            <a:r>
              <a:rPr lang="en-US" altLang="ko-KR" dirty="0"/>
              <a:t>VPC</a:t>
            </a:r>
            <a:r>
              <a:rPr lang="ko-KR" altLang="en-US" dirty="0"/>
              <a:t>를 한 계정으로 </a:t>
            </a:r>
            <a:endParaRPr lang="en-US" altLang="ko-KR" dirty="0"/>
          </a:p>
          <a:p>
            <a:r>
              <a:rPr lang="ko-KR" altLang="en-US" dirty="0"/>
              <a:t>중앙 관리할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B75382-E0B7-7566-462A-A63392996172}"/>
              </a:ext>
            </a:extLst>
          </p:cNvPr>
          <p:cNvSpPr txBox="1"/>
          <p:nvPr/>
        </p:nvSpPr>
        <p:spPr>
          <a:xfrm>
            <a:off x="6375562" y="4607016"/>
            <a:ext cx="47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</a:t>
            </a:r>
            <a:r>
              <a:rPr lang="en-US" altLang="ko-KR" dirty="0"/>
              <a:t>VPC</a:t>
            </a:r>
            <a:r>
              <a:rPr lang="ko-KR" altLang="en-US" dirty="0"/>
              <a:t>를 추가하고 싶을 때 경로 설정을 추가해 쉽게 확장할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014602-A6B8-8ACA-F450-E104AD295575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250E5-E171-0B76-9A85-B77961738E06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BCFF9-2188-2E43-F2A6-76086351614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F9DA65-CC69-A563-A70C-A7FF64DF922F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999" y="2792213"/>
            <a:ext cx="4600565" cy="2050581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2296" y="1445280"/>
            <a:ext cx="2047875" cy="2857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0BC2BE-4484-3CE5-9E0E-F6F0591864D2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249184" y="1119582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315733" y="2036240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330424" y="2634846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350795" y="33319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E144BB-A69C-BD65-088C-0644617FFE2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68093-CC3E-DAC4-485D-7D39E96A32B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pic>
        <p:nvPicPr>
          <p:cNvPr id="22" name="그림 2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4DD8AE9-49D9-BA84-90C1-71487CBFFD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4" y="4833984"/>
            <a:ext cx="6440945" cy="1551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14779B-C4C6-3D20-3CB6-C638F0567686}"/>
              </a:ext>
            </a:extLst>
          </p:cNvPr>
          <p:cNvSpPr txBox="1"/>
          <p:nvPr/>
        </p:nvSpPr>
        <p:spPr>
          <a:xfrm>
            <a:off x="3663286" y="3303033"/>
            <a:ext cx="362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차 인증 어플리케이션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6A104BC-2D44-4013-6DDD-9D7B586E0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4388" y="1701036"/>
            <a:ext cx="1530143" cy="12997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AD1AAC-CFBA-326B-53B5-0972CA0A1E85}"/>
              </a:ext>
            </a:extLst>
          </p:cNvPr>
          <p:cNvSpPr txBox="1"/>
          <p:nvPr/>
        </p:nvSpPr>
        <p:spPr>
          <a:xfrm>
            <a:off x="3483627" y="1185783"/>
            <a:ext cx="302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인증 프로그램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2A3F82-BBBD-065B-CAB7-6E0F72BAD942}"/>
              </a:ext>
            </a:extLst>
          </p:cNvPr>
          <p:cNvSpPr txBox="1"/>
          <p:nvPr/>
        </p:nvSpPr>
        <p:spPr>
          <a:xfrm>
            <a:off x="5359143" y="2370055"/>
            <a:ext cx="1509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Authy</a:t>
            </a:r>
            <a:endParaRPr lang="ko-KR" altLang="en-US" sz="3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C521A1-AA66-73DE-9908-D625A915C9FF}"/>
              </a:ext>
            </a:extLst>
          </p:cNvPr>
          <p:cNvSpPr txBox="1"/>
          <p:nvPr/>
        </p:nvSpPr>
        <p:spPr>
          <a:xfrm>
            <a:off x="4677312" y="4314350"/>
            <a:ext cx="302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MAF </a:t>
            </a:r>
            <a:r>
              <a:rPr lang="ko-KR" altLang="en-US" dirty="0"/>
              <a:t>설정 </a:t>
            </a:r>
            <a:r>
              <a:rPr lang="en-US" altLang="ko-KR" dirty="0"/>
              <a:t>– IAM </a:t>
            </a:r>
            <a:r>
              <a:rPr lang="ko-KR" altLang="en-US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658EB-21AC-0B5C-2298-1FF97EBB290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17BA92-D482-85EB-2FCC-5C893B9CE3C9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E5A5306-254E-2986-F51F-99D6A41A1B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39" y="4300066"/>
            <a:ext cx="4245132" cy="23335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3F8BF6-A0D5-A5E5-66EE-79FEF349303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6558E-972F-43C4-5C53-9F2ABDCA6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400" y="1082839"/>
            <a:ext cx="6372225" cy="5133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BFA230-6CCC-77DB-3847-DE7BE8E90F5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DAB645-92DF-DBDD-B4EA-45183DE10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510" y="1077918"/>
            <a:ext cx="5390996" cy="15877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14BDC3B-AB44-AB86-606E-1F74036EAD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9786" y="2696137"/>
            <a:ext cx="4174051" cy="38258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CB82A2-5B42-92B1-5F65-F35556FAD2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3482" y="5619304"/>
            <a:ext cx="5130230" cy="6613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8A9FF9-F7E4-B0D2-C8F6-CC627132C5EF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7A6D65-ACFD-8A2E-05D3-F5772117056A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FD56DA5-2E21-2466-A0BF-A0DA6D9F6B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5" r="36504"/>
          <a:stretch/>
        </p:blipFill>
        <p:spPr>
          <a:xfrm>
            <a:off x="7717352" y="1137517"/>
            <a:ext cx="3358638" cy="30778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3F39881-E102-E9AE-AB8C-A1B7C7F53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0011" y="2699937"/>
            <a:ext cx="1354622" cy="1334201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A526BA5-3C31-76B7-5B74-9AFB0696DD27}"/>
              </a:ext>
            </a:extLst>
          </p:cNvPr>
          <p:cNvSpPr/>
          <p:nvPr/>
        </p:nvSpPr>
        <p:spPr>
          <a:xfrm>
            <a:off x="5702300" y="3195672"/>
            <a:ext cx="1746136" cy="373028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A04D0B-14EC-0549-8C33-9265143563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18"/>
          <a:stretch/>
        </p:blipFill>
        <p:spPr>
          <a:xfrm>
            <a:off x="7717352" y="4273913"/>
            <a:ext cx="3358638" cy="12746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AB7E38-BB55-2B7B-98ED-EE48C16D68DC}"/>
              </a:ext>
            </a:extLst>
          </p:cNvPr>
          <p:cNvSpPr txBox="1"/>
          <p:nvPr/>
        </p:nvSpPr>
        <p:spPr>
          <a:xfrm>
            <a:off x="3950914" y="4215355"/>
            <a:ext cx="320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GPT</a:t>
            </a:r>
            <a:r>
              <a:rPr lang="ko-KR" altLang="en-US" dirty="0"/>
              <a:t>를 통해 원하는 </a:t>
            </a:r>
            <a:r>
              <a:rPr lang="en-US" altLang="ko-KR" dirty="0"/>
              <a:t>IAM </a:t>
            </a:r>
            <a:r>
              <a:rPr lang="ko-KR" altLang="en-US" dirty="0"/>
              <a:t>권한 편집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C16917-6C06-12C0-9FF9-B54C33063D1C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8F55E2-7CBA-3534-9DBF-97AFC24BF8F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CC2C487-EE12-BC7D-D20A-596B76F0D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05" y="1053295"/>
            <a:ext cx="6154555" cy="4627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058902-7E3C-E35E-7171-452E5CA99222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75148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53040C-8187-4EB4-1F30-7D1DE5953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595" y="1349711"/>
            <a:ext cx="4328329" cy="43935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9BFE4F-1CA7-234E-B85E-39B5F6C4B2A6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4508</TotalTime>
  <Words>2737</Words>
  <Application>Microsoft Office PowerPoint</Application>
  <PresentationFormat>와이드스크린</PresentationFormat>
  <Paragraphs>923</Paragraphs>
  <Slides>115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8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104</cp:revision>
  <dcterms:created xsi:type="dcterms:W3CDTF">2024-05-23T11:23:58Z</dcterms:created>
  <dcterms:modified xsi:type="dcterms:W3CDTF">2024-06-14T07:06:21Z</dcterms:modified>
</cp:coreProperties>
</file>